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1df169effa2d74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1df169effa2d74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5" Type="http://schemas.openxmlformats.org/officeDocument/2006/relationships/slide" Target="/ppt/slides/slide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pic>
        <p:nvPicPr>
          <p:cNvPr descr="Mobile View" id="138" name="Google Shape;138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728325" y="1828950"/>
            <a:ext cx="79242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Raleway"/>
                <a:ea typeface="Raleway"/>
                <a:cs typeface="Raleway"/>
                <a:sym typeface="Raleway"/>
              </a:rPr>
              <a:t>NoM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288" y="702613"/>
            <a:ext cx="2589725" cy="444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875" y="702624"/>
            <a:ext cx="4206127" cy="44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6" name="Google Shape;156;p20"/>
          <p:cNvSpPr txBox="1"/>
          <p:nvPr/>
        </p:nvSpPr>
        <p:spPr>
          <a:xfrm>
            <a:off x="4775700" y="1044040"/>
            <a:ext cx="43683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Unprecedented Value of Goods </a:t>
            </a:r>
            <a:endParaRPr b="1" sz="24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Product of values,goods are stimulated, controlled by people who doesnt under estimate.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Broken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4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Supply chain</a:t>
            </a:r>
            <a:endParaRPr b="1" sz="240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Supply chain is broken due to unimaginable intercepts and Mediators.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customers do today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2" name="Google Shape;162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Producer status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People are constantly producing and selling their goods 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Unaware about their Level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Unnoticing thier Importance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-"/>
            </a:pPr>
            <a:r>
              <a:rPr b="1" lang="en" sz="1600">
                <a:solidFill>
                  <a:schemeClr val="dk2"/>
                </a:solidFill>
              </a:rPr>
              <a:t>Unnoticied about thier products final status</a:t>
            </a:r>
            <a:endParaRPr b="1" sz="16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1812259" y="1976784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To create a platform which can work </a:t>
            </a:r>
            <a:endParaRPr b="1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OFFLINE via command line ie message</a:t>
            </a:r>
            <a:endParaRPr b="1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TRANSPARENT due to Centralized Public </a:t>
            </a:r>
            <a:r>
              <a:rPr b="1"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Azure </a:t>
            </a:r>
            <a:r>
              <a:rPr b="1"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Storage</a:t>
            </a:r>
            <a:endParaRPr b="1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TRUE VALUE based on current supply demand, </a:t>
            </a:r>
            <a:r>
              <a:rPr b="1"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Azure ML</a:t>
            </a:r>
            <a:endParaRPr b="1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25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5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grpSp>
        <p:nvGrpSpPr>
          <p:cNvPr id="186" name="Google Shape;186;p25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187" name="Google Shape;187;p25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8" name="Google Shape;188;p25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89" name="Google Shape;189;p25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190" name="Google Shape;190;p25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1" name="Google Shape;191;p25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2" name="Google Shape;192;p25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193" name="Google Shape;193;p25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4" name="Google Shape;194;p25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5" name="Google Shape;195;p25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196" name="Google Shape;196;p25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7" name="Google Shape;197;p25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8" name="Google Shape;198;p25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199" name="Google Shape;199;p25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0" name="Google Shape;200;p25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1" name="Google Shape;201;p25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202" name="Google Shape;202;p25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3" name="Google Shape;203;p25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4" name="Google Shape;204;p25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205" name="Google Shape;205;p25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" name="Google Shape;206;p25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7" name="Google Shape;207;p25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208" name="Google Shape;208;p25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211" name="Google Shape;211;p25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99" y="1437200"/>
            <a:ext cx="8137249" cy="3727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